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2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72" r:id="rId19"/>
    <p:sldId id="339" r:id="rId20"/>
    <p:sldId id="357" r:id="rId21"/>
    <p:sldId id="371" r:id="rId22"/>
    <p:sldId id="366" r:id="rId23"/>
    <p:sldId id="368" r:id="rId24"/>
    <p:sldId id="367" r:id="rId25"/>
    <p:sldId id="370" r:id="rId26"/>
    <p:sldId id="369" r:id="rId27"/>
    <p:sldId id="345" r:id="rId28"/>
    <p:sldId id="358" r:id="rId29"/>
    <p:sldId id="346" r:id="rId30"/>
    <p:sldId id="347" r:id="rId31"/>
    <p:sldId id="349" r:id="rId32"/>
    <p:sldId id="350" r:id="rId33"/>
    <p:sldId id="359" r:id="rId34"/>
    <p:sldId id="351" r:id="rId35"/>
    <p:sldId id="352" r:id="rId36"/>
    <p:sldId id="353" r:id="rId37"/>
    <p:sldId id="360" r:id="rId38"/>
    <p:sldId id="354" r:id="rId39"/>
    <p:sldId id="361" r:id="rId40"/>
    <p:sldId id="35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>
      <p:cViewPr varScale="1">
        <p:scale>
          <a:sx n="68" d="100"/>
          <a:sy n="68" d="100"/>
        </p:scale>
        <p:origin x="118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140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66D6B-8750-4FA9-940D-CA75F57E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direction of </a:t>
            </a:r>
            <a:r>
              <a:rPr lang="en-US" altLang="zh-CN" i="1" dirty="0"/>
              <a:t>d</a:t>
            </a:r>
            <a:r>
              <a:rPr lang="en-US" altLang="zh-CN" b="1" dirty="0"/>
              <a:t>l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C1763-6DC0-4BCD-9B9E-AC09B62D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C0D35A-4BFB-489C-A8A4-997CA7F540DC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612648" y="2772167"/>
            <a:ext cx="81534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points 1 and 2 are used (first result) to do the integration, actual direction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used and it can be negative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real values of points 1 and 2 are used (first result),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to be always positive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C84C94-1FF2-4F05-81EE-CB084599E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76"/>
          <a:stretch/>
        </p:blipFill>
        <p:spPr>
          <a:xfrm>
            <a:off x="755576" y="1700808"/>
            <a:ext cx="5644800" cy="979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7705A6-267E-43A6-B758-3403CAFEC71A}"/>
              </a:ext>
            </a:extLst>
          </p:cNvPr>
          <p:cNvSpPr txBox="1"/>
          <p:nvPr/>
        </p:nvSpPr>
        <p:spPr>
          <a:xfrm>
            <a:off x="6749824" y="200609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example 6-4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2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612648" y="1741408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28" r="-3218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670" r="-773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29384" y="2697166"/>
            <a:ext cx="312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static fields, but not for dynamic fields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3085332"/>
            <a:ext cx="2943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40" y="4429132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12420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Potentials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Similarly, for the magnetic vector potential: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1C118C-1493-4244-95E2-A4F8F59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Harmonic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>
                <a:solidFill>
                  <a:srgbClr val="FF0000"/>
                </a:solidFill>
              </a:rPr>
              <a:t>sinusoidally</a:t>
            </a:r>
            <a:r>
              <a:rPr lang="en-US" sz="2000" dirty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use </a:t>
            </a:r>
            <a:r>
              <a:rPr lang="en-US" sz="2000" dirty="0" err="1">
                <a:solidFill>
                  <a:srgbClr val="FF0000"/>
                </a:solidFill>
              </a:rPr>
              <a:t>phasor</a:t>
            </a:r>
            <a:r>
              <a:rPr lang="en-US" sz="2000" dirty="0">
                <a:solidFill>
                  <a:srgbClr val="FF0000"/>
                </a:solidFill>
              </a:rPr>
              <a:t> notation: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Expressions for potentials become: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Maxwell’s equations become: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81745-D31B-46A3-AC0E-5B9F1A3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855258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49021</TotalTime>
  <Words>873</Words>
  <Application>Microsoft Office PowerPoint</Application>
  <PresentationFormat>全屏显示(4:3)</PresentationFormat>
  <Paragraphs>179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Summary of the direction of dl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Charge Current Continuity Equation</vt:lpstr>
      <vt:lpstr>Charge Current Continuity Equation</vt:lpstr>
      <vt:lpstr>Ampère’s Law for Dynamic Fields</vt:lpstr>
      <vt:lpstr>Displacement Current</vt:lpstr>
      <vt:lpstr>Displacement Current</vt:lpstr>
      <vt:lpstr>Capacitor Circuit</vt:lpstr>
      <vt:lpstr>PowerPoint 演示文稿</vt:lpstr>
      <vt:lpstr>Boundary Conditions</vt:lpstr>
      <vt:lpstr>Charge Dissipation</vt:lpstr>
      <vt:lpstr>Solution of Charge Dissipation Equation</vt:lpstr>
      <vt:lpstr>EM Potentials</vt:lpstr>
      <vt:lpstr>Time Harmonic Potentials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333</cp:revision>
  <dcterms:created xsi:type="dcterms:W3CDTF">2010-03-26T14:30:33Z</dcterms:created>
  <dcterms:modified xsi:type="dcterms:W3CDTF">2019-03-11T05:25:43Z</dcterms:modified>
</cp:coreProperties>
</file>